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5" r:id="rId2"/>
    <p:sldId id="256" r:id="rId3"/>
    <p:sldId id="275" r:id="rId4"/>
    <p:sldId id="257" r:id="rId5"/>
    <p:sldId id="258" r:id="rId6"/>
    <p:sldId id="259" r:id="rId7"/>
    <p:sldId id="269" r:id="rId8"/>
    <p:sldId id="266" r:id="rId9"/>
    <p:sldId id="284" r:id="rId10"/>
    <p:sldId id="260" r:id="rId11"/>
    <p:sldId id="261" r:id="rId12"/>
    <p:sldId id="262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65" r:id="rId21"/>
    <p:sldId id="277" r:id="rId22"/>
    <p:sldId id="276" r:id="rId23"/>
    <p:sldId id="279" r:id="rId24"/>
    <p:sldId id="280" r:id="rId25"/>
    <p:sldId id="281" r:id="rId26"/>
    <p:sldId id="267" r:id="rId27"/>
    <p:sldId id="282" r:id="rId28"/>
    <p:sldId id="283" r:id="rId29"/>
    <p:sldId id="286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3F"/>
    <a:srgbClr val="009EEF"/>
    <a:srgbClr val="30AC3F"/>
    <a:srgbClr val="15120D"/>
    <a:srgbClr val="FFA60E"/>
    <a:srgbClr val="FF5D50"/>
    <a:srgbClr val="55AFD4"/>
    <a:srgbClr val="B857E1"/>
    <a:srgbClr val="83B62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874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4/05/2020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www.youtube.com/channel/UCvYqaFp_9gf5SPmNsDcri3A/videos" TargetMode="External"/><Relationship Id="rId3" Type="http://schemas.openxmlformats.org/officeDocument/2006/relationships/hyperlink" Target="https://github.com/CrissUD" TargetMode="External"/><Relationship Id="rId7" Type="http://schemas.openxmlformats.org/officeDocument/2006/relationships/hyperlink" Target="https://www.flaticon.es/" TargetMode="External"/><Relationship Id="rId12" Type="http://schemas.openxmlformats.org/officeDocument/2006/relationships/hyperlink" Target="https://www.youtube.com/channel/UCJLK4lzsBtGtxr9aj-6Ok8Q/video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hyperlink" Target="https://www.youtube.com/channel/UCigNaporFrKIPHiF1FcWfwA/videos" TargetMode="External"/><Relationship Id="rId5" Type="http://schemas.openxmlformats.org/officeDocument/2006/relationships/hyperlink" Target="https://iconos8.es/" TargetMode="External"/><Relationship Id="rId10" Type="http://schemas.openxmlformats.org/officeDocument/2006/relationships/hyperlink" Target="https://startbootstrap.com/themes/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://instant-eyedropp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1">
            <a:hlinkClick r:id="" action="ppaction://media"/>
            <a:extLst>
              <a:ext uri="{FF2B5EF4-FFF2-40B4-BE49-F238E27FC236}">
                <a16:creationId xmlns:a16="http://schemas.microsoft.com/office/drawing/2014/main" id="{C82399C8-D486-4675-A10B-80E42F4A6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EBEB5C-A7B8-480E-B62C-8CD56ACA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899" r="997" b="1001"/>
          <a:stretch/>
        </p:blipFill>
        <p:spPr>
          <a:xfrm>
            <a:off x="619432" y="3429000"/>
            <a:ext cx="5095568" cy="3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con varios paneles.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48918-D9D4-4023-886A-6863A39E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1"/>
          <a:stretch/>
        </p:blipFill>
        <p:spPr>
          <a:xfrm>
            <a:off x="685345" y="82850"/>
            <a:ext cx="5081457" cy="32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para previa de videos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348F8E-7FAF-410E-B588-D05498A6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3" y="3455731"/>
            <a:ext cx="5022309" cy="33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Paneles encima de otros ubicados en el eje 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A0A8B7-F03F-496E-A911-B8AD60920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" r="1011"/>
          <a:stretch/>
        </p:blipFill>
        <p:spPr>
          <a:xfrm>
            <a:off x="696361" y="3519899"/>
            <a:ext cx="5005194" cy="27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9392AF0-80F8-4F2D-BEA9-D4FA360B00C6}"/>
              </a:ext>
            </a:extLst>
          </p:cNvPr>
          <p:cNvSpPr txBox="1"/>
          <p:nvPr/>
        </p:nvSpPr>
        <p:spPr>
          <a:xfrm>
            <a:off x="513228" y="1349272"/>
            <a:ext cx="291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Homogéneos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31C49F6F-FD41-4E54-9C83-9BEB6D8B7BB9}"/>
              </a:ext>
            </a:extLst>
          </p:cNvPr>
          <p:cNvCxnSpPr/>
          <p:nvPr/>
        </p:nvCxnSpPr>
        <p:spPr>
          <a:xfrm>
            <a:off x="4097189" y="2002674"/>
            <a:ext cx="61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74881E43-754D-491F-B39B-E254C2759815}"/>
              </a:ext>
            </a:extLst>
          </p:cNvPr>
          <p:cNvCxnSpPr/>
          <p:nvPr/>
        </p:nvCxnSpPr>
        <p:spPr>
          <a:xfrm>
            <a:off x="4411223" y="2560297"/>
            <a:ext cx="324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BCCD7C2-E6D9-4F1C-8126-96EB2DC83418}"/>
              </a:ext>
            </a:extLst>
          </p:cNvPr>
          <p:cNvCxnSpPr/>
          <p:nvPr/>
        </p:nvCxnSpPr>
        <p:spPr>
          <a:xfrm>
            <a:off x="4033449" y="3168483"/>
            <a:ext cx="61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95C05AF-29FE-44D0-AF5C-F5B104F841FB}"/>
              </a:ext>
            </a:extLst>
          </p:cNvPr>
          <p:cNvSpPr txBox="1"/>
          <p:nvPr/>
        </p:nvSpPr>
        <p:spPr>
          <a:xfrm>
            <a:off x="7894540" y="1710271"/>
            <a:ext cx="4155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[8,10]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E146446F-5064-48AE-9A79-A40E0BA43A88}"/>
              </a:ext>
            </a:extLst>
          </p:cNvPr>
          <p:cNvSpPr txBox="1"/>
          <p:nvPr/>
        </p:nvSpPr>
        <p:spPr>
          <a:xfrm>
            <a:off x="502078" y="1749382"/>
            <a:ext cx="291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Tamaño Estático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A472ECB-7733-4514-8712-5D22FF9F6712}"/>
              </a:ext>
            </a:extLst>
          </p:cNvPr>
          <p:cNvSpPr txBox="1"/>
          <p:nvPr/>
        </p:nvSpPr>
        <p:spPr>
          <a:xfrm>
            <a:off x="505480" y="2188756"/>
            <a:ext cx="291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Posicionamiento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3936FEE-A7E6-473D-91EE-397E8F6CB379}"/>
              </a:ext>
            </a:extLst>
          </p:cNvPr>
          <p:cNvSpPr txBox="1"/>
          <p:nvPr/>
        </p:nvSpPr>
        <p:spPr>
          <a:xfrm>
            <a:off x="4937300" y="1441330"/>
            <a:ext cx="291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0   1   2   3   4    5   6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3B019F9-9610-4E13-8788-2D838DDA3919}"/>
              </a:ext>
            </a:extLst>
          </p:cNvPr>
          <p:cNvSpPr txBox="1"/>
          <p:nvPr/>
        </p:nvSpPr>
        <p:spPr>
          <a:xfrm>
            <a:off x="506875" y="2641184"/>
            <a:ext cx="291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  <p:bldP spid="55" grpId="0"/>
      <p:bldP spid="59" grpId="0"/>
      <p:bldP spid="59" grpId="1"/>
      <p:bldP spid="60" grpId="0"/>
      <p:bldP spid="61" grpId="0"/>
      <p:bldP spid="62" grpId="0"/>
      <p:bldP spid="62" grpId="1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17013" y="3250418"/>
            <a:ext cx="6488378" cy="882902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E38D8E48-F71A-4C17-828F-B8070C66F733}"/>
              </a:ext>
            </a:extLst>
          </p:cNvPr>
          <p:cNvSpPr/>
          <p:nvPr/>
        </p:nvSpPr>
        <p:spPr>
          <a:xfrm>
            <a:off x="1803948" y="39482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rgbClr val="FFA60E"/>
                </a:solidFill>
              </a:rPr>
              <a:t> Carro() 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4AE3D-F3C5-45AF-9417-AD73DEBA9D4A}"/>
              </a:ext>
            </a:extLst>
          </p:cNvPr>
          <p:cNvSpPr txBox="1"/>
          <p:nvPr/>
        </p:nvSpPr>
        <p:spPr>
          <a:xfrm>
            <a:off x="2253756" y="5710253"/>
            <a:ext cx="129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Clase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E353BC-2938-4695-8CF4-98797EFC268A}"/>
              </a:ext>
            </a:extLst>
          </p:cNvPr>
          <p:cNvSpPr/>
          <p:nvPr/>
        </p:nvSpPr>
        <p:spPr>
          <a:xfrm>
            <a:off x="9292856" y="2911865"/>
            <a:ext cx="1392865" cy="407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0EC6EB-2820-4CEF-BF8F-5A1B88679540}"/>
              </a:ext>
            </a:extLst>
          </p:cNvPr>
          <p:cNvSpPr txBox="1"/>
          <p:nvPr/>
        </p:nvSpPr>
        <p:spPr>
          <a:xfrm>
            <a:off x="7010366" y="29153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  <p:bldP spid="3" grpId="0"/>
      <p:bldP spid="21" grpId="0"/>
      <p:bldP spid="6" grpId="0" animBg="1"/>
      <p:bldP spid="6" grpId="1" animBg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34266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errar llave 1">
            <a:extLst>
              <a:ext uri="{FF2B5EF4-FFF2-40B4-BE49-F238E27FC236}">
                <a16:creationId xmlns:a16="http://schemas.microsoft.com/office/drawing/2014/main" id="{5D4141A1-C8E3-461F-98A7-AF3238FD1905}"/>
              </a:ext>
            </a:extLst>
          </p:cNvPr>
          <p:cNvSpPr/>
          <p:nvPr/>
        </p:nvSpPr>
        <p:spPr>
          <a:xfrm>
            <a:off x="4423768" y="1907843"/>
            <a:ext cx="478465" cy="1557670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6EA2F734-5097-4749-B730-81A21E1B769A}"/>
              </a:ext>
            </a:extLst>
          </p:cNvPr>
          <p:cNvSpPr/>
          <p:nvPr/>
        </p:nvSpPr>
        <p:spPr>
          <a:xfrm>
            <a:off x="9998773" y="2041450"/>
            <a:ext cx="478465" cy="967563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0D500-EAD8-40B8-9032-35C7C7F6D655}"/>
              </a:ext>
            </a:extLst>
          </p:cNvPr>
          <p:cNvSpPr txBox="1"/>
          <p:nvPr/>
        </p:nvSpPr>
        <p:spPr>
          <a:xfrm>
            <a:off x="5102035" y="251933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F677305-A7A5-4B12-AD35-1DD0540D9C20}"/>
              </a:ext>
            </a:extLst>
          </p:cNvPr>
          <p:cNvSpPr txBox="1"/>
          <p:nvPr/>
        </p:nvSpPr>
        <p:spPr>
          <a:xfrm>
            <a:off x="10705586" y="234538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4DA93F-0075-4127-BBD0-ABD84BF289DE}"/>
              </a:ext>
            </a:extLst>
          </p:cNvPr>
          <p:cNvSpPr txBox="1"/>
          <p:nvPr/>
        </p:nvSpPr>
        <p:spPr>
          <a:xfrm>
            <a:off x="5059493" y="253769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E782EB-F39F-47F2-B5A4-35A94ABBF858}"/>
              </a:ext>
            </a:extLst>
          </p:cNvPr>
          <p:cNvSpPr txBox="1"/>
          <p:nvPr/>
        </p:nvSpPr>
        <p:spPr>
          <a:xfrm>
            <a:off x="10673631" y="2353026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104B04-774C-45D1-96A4-A7EC59DAF672}"/>
              </a:ext>
            </a:extLst>
          </p:cNvPr>
          <p:cNvSpPr txBox="1"/>
          <p:nvPr/>
        </p:nvSpPr>
        <p:spPr>
          <a:xfrm>
            <a:off x="1626406" y="5334266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“Optra”;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4CB1D3-7D20-4DCA-A0B2-C2C7A0B4294B}"/>
              </a:ext>
            </a:extLst>
          </p:cNvPr>
          <p:cNvSpPr txBox="1"/>
          <p:nvPr/>
        </p:nvSpPr>
        <p:spPr>
          <a:xfrm>
            <a:off x="6627493" y="5496765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“Renault”;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F55846-2C32-43D0-BAB3-D98B6124C743}"/>
              </a:ext>
            </a:extLst>
          </p:cNvPr>
          <p:cNvSpPr txBox="1"/>
          <p:nvPr/>
        </p:nvSpPr>
        <p:spPr>
          <a:xfrm>
            <a:off x="1689511" y="5343824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“rojo”;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D9450A7-EA95-43AF-887B-3312C120C759}"/>
              </a:ext>
            </a:extLst>
          </p:cNvPr>
          <p:cNvSpPr txBox="1"/>
          <p:nvPr/>
        </p:nvSpPr>
        <p:spPr>
          <a:xfrm>
            <a:off x="6638471" y="5469822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“azul”;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E2981F01-A041-4C79-AE6D-7361B2BA4379}"/>
              </a:ext>
            </a:extLst>
          </p:cNvPr>
          <p:cNvSpPr/>
          <p:nvPr/>
        </p:nvSpPr>
        <p:spPr>
          <a:xfrm>
            <a:off x="9232776" y="5614773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2D1BE55-A71F-4733-B0E4-61823385FFF5}"/>
              </a:ext>
            </a:extLst>
          </p:cNvPr>
          <p:cNvSpPr txBox="1"/>
          <p:nvPr/>
        </p:nvSpPr>
        <p:spPr>
          <a:xfrm>
            <a:off x="4035661" y="5558809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Variable</a:t>
            </a:r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C2B84A08-B6A9-4D9F-A02B-3723AF5A0AD4}"/>
              </a:ext>
            </a:extLst>
          </p:cNvPr>
          <p:cNvCxnSpPr>
            <a:cxnSpLocks/>
          </p:cNvCxnSpPr>
          <p:nvPr/>
        </p:nvCxnSpPr>
        <p:spPr>
          <a:xfrm flipV="1">
            <a:off x="3582721" y="3873812"/>
            <a:ext cx="4233990" cy="2414000"/>
          </a:xfrm>
          <a:prstGeom prst="curvedConnector3">
            <a:avLst>
              <a:gd name="adj1" fmla="val 62556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D2698C90-77E3-41EA-87E9-133CE5C9F3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6008" y="4877199"/>
            <a:ext cx="1732383" cy="530083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  <p:bldP spid="2" grpId="0" animBg="1"/>
      <p:bldP spid="17" grpId="0" animBg="1"/>
      <p:bldP spid="5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/>
      <p:bldP spid="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A796BBE1-0D5A-45C7-B130-70BED700F676}"/>
              </a:ext>
            </a:extLst>
          </p:cNvPr>
          <p:cNvSpPr/>
          <p:nvPr/>
        </p:nvSpPr>
        <p:spPr>
          <a:xfrm>
            <a:off x="10650061" y="472968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EAA2F6E-9B9D-4A33-B2F9-2E12249F8FE3}"/>
              </a:ext>
            </a:extLst>
          </p:cNvPr>
          <p:cNvSpPr/>
          <p:nvPr/>
        </p:nvSpPr>
        <p:spPr>
          <a:xfrm>
            <a:off x="9027655" y="4264773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39EECBAB-103B-4AC5-AECF-BAD30CB33BFB}"/>
              </a:ext>
            </a:extLst>
          </p:cNvPr>
          <p:cNvSpPr/>
          <p:nvPr/>
        </p:nvSpPr>
        <p:spPr>
          <a:xfrm>
            <a:off x="11302793" y="474826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BC21D00-D7EA-4D30-AE5C-456F46D5F6FA}"/>
              </a:ext>
            </a:extLst>
          </p:cNvPr>
          <p:cNvSpPr/>
          <p:nvPr/>
        </p:nvSpPr>
        <p:spPr>
          <a:xfrm>
            <a:off x="6067230" y="441364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05E77B-9827-43A1-A8F9-D9696BF2F7B6}"/>
              </a:ext>
            </a:extLst>
          </p:cNvPr>
          <p:cNvSpPr/>
          <p:nvPr/>
        </p:nvSpPr>
        <p:spPr>
          <a:xfrm>
            <a:off x="3698811" y="501917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B847A25-8337-4CA1-A31E-390AF3F7C829}"/>
              </a:ext>
            </a:extLst>
          </p:cNvPr>
          <p:cNvSpPr/>
          <p:nvPr/>
        </p:nvSpPr>
        <p:spPr>
          <a:xfrm>
            <a:off x="3298407" y="5005118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809D511-AB67-44D7-B495-26845AFAF1AE}"/>
              </a:ext>
            </a:extLst>
          </p:cNvPr>
          <p:cNvSpPr/>
          <p:nvPr/>
        </p:nvSpPr>
        <p:spPr>
          <a:xfrm>
            <a:off x="5392305" y="4437260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F524A87-4A26-4714-8096-489DB42C398D}"/>
              </a:ext>
            </a:extLst>
          </p:cNvPr>
          <p:cNvSpPr txBox="1"/>
          <p:nvPr/>
        </p:nvSpPr>
        <p:spPr>
          <a:xfrm>
            <a:off x="5090628" y="1614295"/>
            <a:ext cx="2281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Métodos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A4D010-BC23-4CB9-BB32-7383DF11775E}"/>
              </a:ext>
            </a:extLst>
          </p:cNvPr>
          <p:cNvSpPr txBox="1"/>
          <p:nvPr/>
        </p:nvSpPr>
        <p:spPr>
          <a:xfrm>
            <a:off x="464421" y="4273839"/>
            <a:ext cx="527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pPr algn="just"/>
            <a:endParaRPr lang="es-CO" sz="20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347AE8-AD20-4500-AAC3-969B61B4D357}"/>
              </a:ext>
            </a:extLst>
          </p:cNvPr>
          <p:cNvSpPr txBox="1"/>
          <p:nvPr/>
        </p:nvSpPr>
        <p:spPr>
          <a:xfrm>
            <a:off x="449899" y="4275754"/>
            <a:ext cx="619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         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resultado = a + b;</a:t>
            </a:r>
          </a:p>
          <a:p>
            <a:pPr algn="just"/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resutado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A446A-C3D3-4CD1-A827-FAE5B814EEF6}"/>
              </a:ext>
            </a:extLst>
          </p:cNvPr>
          <p:cNvSpPr txBox="1"/>
          <p:nvPr/>
        </p:nvSpPr>
        <p:spPr>
          <a:xfrm>
            <a:off x="306585" y="2366308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85432-364F-457C-ABEA-F5F0111A2D3E}"/>
              </a:ext>
            </a:extLst>
          </p:cNvPr>
          <p:cNvCxnSpPr>
            <a:cxnSpLocks/>
          </p:cNvCxnSpPr>
          <p:nvPr/>
        </p:nvCxnSpPr>
        <p:spPr>
          <a:xfrm>
            <a:off x="884436" y="378959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19FDCB-46A4-4F76-91B6-C17E2C05FB43}"/>
              </a:ext>
            </a:extLst>
          </p:cNvPr>
          <p:cNvSpPr txBox="1"/>
          <p:nvPr/>
        </p:nvSpPr>
        <p:spPr>
          <a:xfrm>
            <a:off x="1750898" y="2386981"/>
            <a:ext cx="1158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4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2880A23-ACF6-44BF-AE96-8F8549DFDB00}"/>
              </a:ext>
            </a:extLst>
          </p:cNvPr>
          <p:cNvCxnSpPr>
            <a:cxnSpLocks/>
          </p:cNvCxnSpPr>
          <p:nvPr/>
        </p:nvCxnSpPr>
        <p:spPr>
          <a:xfrm>
            <a:off x="2330390" y="383537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21A16-1D47-4807-8ECD-BD5221AEBF85}"/>
              </a:ext>
            </a:extLst>
          </p:cNvPr>
          <p:cNvSpPr txBox="1"/>
          <p:nvPr/>
        </p:nvSpPr>
        <p:spPr>
          <a:xfrm>
            <a:off x="3253441" y="3173786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Método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1E2901-5C02-43D4-8007-36D290ECF16F}"/>
              </a:ext>
            </a:extLst>
          </p:cNvPr>
          <p:cNvCxnSpPr>
            <a:cxnSpLocks/>
          </p:cNvCxnSpPr>
          <p:nvPr/>
        </p:nvCxnSpPr>
        <p:spPr>
          <a:xfrm>
            <a:off x="4013507" y="3773058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F26299-AD1B-45F6-82CB-6ED1B02AB400}"/>
              </a:ext>
            </a:extLst>
          </p:cNvPr>
          <p:cNvSpPr txBox="1"/>
          <p:nvPr/>
        </p:nvSpPr>
        <p:spPr>
          <a:xfrm>
            <a:off x="4875491" y="315963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5DB908-371D-487D-A717-F4E80E542768}"/>
              </a:ext>
            </a:extLst>
          </p:cNvPr>
          <p:cNvCxnSpPr>
            <a:cxnSpLocks/>
          </p:cNvCxnSpPr>
          <p:nvPr/>
        </p:nvCxnSpPr>
        <p:spPr>
          <a:xfrm>
            <a:off x="5556044" y="3732437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E0FE927-1B1A-49DF-AE82-BC27BB003B7E}"/>
              </a:ext>
            </a:extLst>
          </p:cNvPr>
          <p:cNvCxnSpPr>
            <a:cxnSpLocks/>
          </p:cNvCxnSpPr>
          <p:nvPr/>
        </p:nvCxnSpPr>
        <p:spPr>
          <a:xfrm flipH="1">
            <a:off x="1465569" y="5105421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79689-04D6-45C0-B9AB-2B29A1674457}"/>
              </a:ext>
            </a:extLst>
          </p:cNvPr>
          <p:cNvSpPr txBox="1"/>
          <p:nvPr/>
        </p:nvSpPr>
        <p:spPr>
          <a:xfrm>
            <a:off x="2149816" y="4913552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1FBC21-148B-4E5D-8FDA-E6F9E8CC2C3B}"/>
              </a:ext>
            </a:extLst>
          </p:cNvPr>
          <p:cNvCxnSpPr>
            <a:cxnSpLocks/>
          </p:cNvCxnSpPr>
          <p:nvPr/>
        </p:nvCxnSpPr>
        <p:spPr>
          <a:xfrm flipH="1">
            <a:off x="4534336" y="5138250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66BE089-60A2-420C-9234-5158BFB772EA}"/>
              </a:ext>
            </a:extLst>
          </p:cNvPr>
          <p:cNvSpPr txBox="1"/>
          <p:nvPr/>
        </p:nvSpPr>
        <p:spPr>
          <a:xfrm>
            <a:off x="5218583" y="494638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56E0F4-2436-4C7D-88BA-A951144E3E73}"/>
              </a:ext>
            </a:extLst>
          </p:cNvPr>
          <p:cNvCxnSpPr/>
          <p:nvPr/>
        </p:nvCxnSpPr>
        <p:spPr>
          <a:xfrm>
            <a:off x="2100865" y="4681183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B3D8DB-CC81-47DC-936C-E5FEE7629BB0}"/>
              </a:ext>
            </a:extLst>
          </p:cNvPr>
          <p:cNvCxnSpPr/>
          <p:nvPr/>
        </p:nvCxnSpPr>
        <p:spPr>
          <a:xfrm>
            <a:off x="1342849" y="5259915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B60B90-9F72-49F9-A4B0-D5722CCE391F}"/>
              </a:ext>
            </a:extLst>
          </p:cNvPr>
          <p:cNvCxnSpPr/>
          <p:nvPr/>
        </p:nvCxnSpPr>
        <p:spPr>
          <a:xfrm>
            <a:off x="1424624" y="5597278"/>
            <a:ext cx="198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E4991A49-B481-409C-A9DA-881CE9F9DFA8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rot="5400000">
            <a:off x="4229783" y="3760483"/>
            <a:ext cx="395371" cy="2093898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3FC5A7C6-1547-49E9-AEF2-50017C92DAEE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5400000">
            <a:off x="4748613" y="3618447"/>
            <a:ext cx="433041" cy="2368419"/>
          </a:xfrm>
          <a:prstGeom prst="curvedConnector3">
            <a:avLst>
              <a:gd name="adj1" fmla="val 60998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CB7338E-A7B8-415D-9C79-696EB5AEAF2A}"/>
              </a:ext>
            </a:extLst>
          </p:cNvPr>
          <p:cNvSpPr txBox="1"/>
          <p:nvPr/>
        </p:nvSpPr>
        <p:spPr>
          <a:xfrm>
            <a:off x="6923091" y="2711140"/>
            <a:ext cx="55567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num1 = 3;</a:t>
            </a:r>
          </a:p>
          <a:p>
            <a:pPr algn="just"/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num2 = 4;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901179F-EEAB-4F03-AB5C-3FFDCD4859A6}"/>
              </a:ext>
            </a:extLst>
          </p:cNvPr>
          <p:cNvSpPr/>
          <p:nvPr/>
        </p:nvSpPr>
        <p:spPr>
          <a:xfrm>
            <a:off x="7922704" y="4672998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 = 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C34883-7BE5-4682-ACC8-BE7417D6BB4C}"/>
              </a:ext>
            </a:extLst>
          </p:cNvPr>
          <p:cNvSpPr txBox="1"/>
          <p:nvPr/>
        </p:nvSpPr>
        <p:spPr>
          <a:xfrm>
            <a:off x="10235349" y="3651044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Argumentos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B64D21E-909C-4D0D-BD5A-43F789A57CFF}"/>
              </a:ext>
            </a:extLst>
          </p:cNvPr>
          <p:cNvCxnSpPr>
            <a:cxnSpLocks/>
          </p:cNvCxnSpPr>
          <p:nvPr/>
        </p:nvCxnSpPr>
        <p:spPr>
          <a:xfrm>
            <a:off x="11061494" y="418420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475BA803-D56A-47D8-9E15-9D7F0FB8B7A2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9191878" y="4351017"/>
            <a:ext cx="2193027" cy="397250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2E5C894D-9BA9-433A-AB1C-FB0A811BA5F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295758" y="4063146"/>
            <a:ext cx="1436415" cy="666543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1A5370A-F216-476D-AFE0-2FD85A5916F2}"/>
              </a:ext>
            </a:extLst>
          </p:cNvPr>
          <p:cNvCxnSpPr/>
          <p:nvPr/>
        </p:nvCxnSpPr>
        <p:spPr>
          <a:xfrm>
            <a:off x="10288391" y="4008988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750CF65-D70B-45EE-BB39-055A59149D9B}"/>
              </a:ext>
            </a:extLst>
          </p:cNvPr>
          <p:cNvCxnSpPr/>
          <p:nvPr/>
        </p:nvCxnSpPr>
        <p:spPr>
          <a:xfrm>
            <a:off x="4981575" y="3497170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47D1F06-F1FB-407B-8D03-7206A070EEE5}"/>
              </a:ext>
            </a:extLst>
          </p:cNvPr>
          <p:cNvSpPr txBox="1"/>
          <p:nvPr/>
        </p:nvSpPr>
        <p:spPr>
          <a:xfrm>
            <a:off x="4819241" y="5769765"/>
            <a:ext cx="2410644" cy="954107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 = a = 3</a:t>
            </a:r>
          </a:p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 = b = 4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1BF7467-36FF-4052-9327-17EF4EBDF31F}"/>
              </a:ext>
            </a:extLst>
          </p:cNvPr>
          <p:cNvSpPr txBox="1"/>
          <p:nvPr/>
        </p:nvSpPr>
        <p:spPr>
          <a:xfrm>
            <a:off x="4124210" y="6003571"/>
            <a:ext cx="370887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= 3 + 4 = 7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CEDCCE05-6B2B-4445-BC49-735C3EFAE8E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3315544" y="5103188"/>
            <a:ext cx="6435232" cy="325872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79DDDE4-4EF7-4EAA-AAAD-DADF4DCE7FCD}"/>
              </a:ext>
            </a:extLst>
          </p:cNvPr>
          <p:cNvSpPr/>
          <p:nvPr/>
        </p:nvSpPr>
        <p:spPr>
          <a:xfrm>
            <a:off x="9668664" y="4930701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F40DF0D-1A89-4B0F-A791-9090F89D4DEE}"/>
              </a:ext>
            </a:extLst>
          </p:cNvPr>
          <p:cNvSpPr txBox="1"/>
          <p:nvPr/>
        </p:nvSpPr>
        <p:spPr>
          <a:xfrm>
            <a:off x="3462630" y="5945957"/>
            <a:ext cx="5400790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Objeto.suma</a:t>
            </a:r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 = 7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89944AE-1C5A-4383-A775-025C23895FB3}"/>
              </a:ext>
            </a:extLst>
          </p:cNvPr>
          <p:cNvSpPr txBox="1"/>
          <p:nvPr/>
        </p:nvSpPr>
        <p:spPr>
          <a:xfrm>
            <a:off x="5169520" y="5974606"/>
            <a:ext cx="195952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 = 7</a:t>
            </a:r>
          </a:p>
        </p:txBody>
      </p:sp>
    </p:spTree>
    <p:extLst>
      <p:ext uri="{BB962C8B-B14F-4D97-AF65-F5344CB8AC3E}">
        <p14:creationId xmlns:p14="http://schemas.microsoft.com/office/powerpoint/2010/main" val="426362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7" grpId="0"/>
      <p:bldP spid="8" grpId="0"/>
      <p:bldP spid="10" grpId="0"/>
      <p:bldP spid="12" grpId="0"/>
      <p:bldP spid="14" grpId="0"/>
      <p:bldP spid="19" grpId="0"/>
      <p:bldP spid="19" grpId="1"/>
      <p:bldP spid="21" grpId="0"/>
      <p:bldP spid="44" grpId="0"/>
      <p:bldP spid="45" grpId="0"/>
      <p:bldP spid="46" grpId="0"/>
      <p:bldP spid="62" grpId="0" animBg="1"/>
      <p:bldP spid="62" grpId="1" animBg="1"/>
      <p:bldP spid="63" grpId="0" animBg="1"/>
      <p:bldP spid="63" grpId="1" animBg="1"/>
      <p:bldP spid="70" grpId="0" animBg="1"/>
      <p:bldP spid="70" grpId="1" animBg="1"/>
      <p:bldP spid="7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rgbClr val="FF5D50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9E851-D995-44B5-9112-9ABE8938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148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4500C6-D313-44CF-AB68-2F8317230B5B}"/>
              </a:ext>
            </a:extLst>
          </p:cNvPr>
          <p:cNvSpPr/>
          <p:nvPr/>
        </p:nvSpPr>
        <p:spPr>
          <a:xfrm>
            <a:off x="477667" y="-13645"/>
            <a:ext cx="12528650" cy="685800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D0B94A-7ACA-4FF5-B68A-B021115C0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66" b="96252"/>
          <a:stretch/>
        </p:blipFill>
        <p:spPr>
          <a:xfrm>
            <a:off x="504962" y="13645"/>
            <a:ext cx="12906569" cy="2456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0489F6-519B-4526-886F-22A7A6AA14C8}"/>
              </a:ext>
            </a:extLst>
          </p:cNvPr>
          <p:cNvSpPr txBox="1"/>
          <p:nvPr/>
        </p:nvSpPr>
        <p:spPr>
          <a:xfrm flipH="1">
            <a:off x="5010532" y="-48191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Paquete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73738-1323-41B2-BE7D-C52891FAA937}"/>
              </a:ext>
            </a:extLst>
          </p:cNvPr>
          <p:cNvCxnSpPr>
            <a:endCxn id="8" idx="3"/>
          </p:cNvCxnSpPr>
          <p:nvPr/>
        </p:nvCxnSpPr>
        <p:spPr>
          <a:xfrm>
            <a:off x="3043451" y="136475"/>
            <a:ext cx="196708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0E0576-10BD-4BFF-86FB-9CCEEA3E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5937" b="80332"/>
          <a:stretch/>
        </p:blipFill>
        <p:spPr>
          <a:xfrm>
            <a:off x="491315" y="395785"/>
            <a:ext cx="12906569" cy="941696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E624017A-3733-4970-9495-CB7D205D8D29}"/>
              </a:ext>
            </a:extLst>
          </p:cNvPr>
          <p:cNvSpPr/>
          <p:nvPr/>
        </p:nvSpPr>
        <p:spPr>
          <a:xfrm>
            <a:off x="3084394" y="39578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922EE7-EA30-4ED4-AB85-75AFDDA82C6E}"/>
              </a:ext>
            </a:extLst>
          </p:cNvPr>
          <p:cNvSpPr txBox="1"/>
          <p:nvPr/>
        </p:nvSpPr>
        <p:spPr>
          <a:xfrm flipH="1">
            <a:off x="3882779" y="655090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Librerías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E16301C-2140-4707-8422-3E93CD75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t="21691" b="65970"/>
          <a:stretch/>
        </p:blipFill>
        <p:spPr>
          <a:xfrm>
            <a:off x="450369" y="1473961"/>
            <a:ext cx="12981623" cy="846158"/>
          </a:xfrm>
          <a:prstGeom prst="rect">
            <a:avLst/>
          </a:prstGeom>
        </p:spPr>
      </p:pic>
      <p:sp>
        <p:nvSpPr>
          <p:cNvPr id="17" name="Cerrar llave 16">
            <a:extLst>
              <a:ext uri="{FF2B5EF4-FFF2-40B4-BE49-F238E27FC236}">
                <a16:creationId xmlns:a16="http://schemas.microsoft.com/office/drawing/2014/main" id="{17E51A1A-0389-45B9-BFA5-E6A37BF1E738}"/>
              </a:ext>
            </a:extLst>
          </p:cNvPr>
          <p:cNvSpPr/>
          <p:nvPr/>
        </p:nvSpPr>
        <p:spPr>
          <a:xfrm>
            <a:off x="4173479" y="14121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B85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E6CC65A-D76C-48D5-969A-F512BB03239C}"/>
              </a:ext>
            </a:extLst>
          </p:cNvPr>
          <p:cNvSpPr txBox="1"/>
          <p:nvPr/>
        </p:nvSpPr>
        <p:spPr>
          <a:xfrm flipH="1">
            <a:off x="4971863" y="16714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B857E1"/>
                </a:solidFill>
              </a:rPr>
              <a:t>Nombre Autor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3DBEEE-0E45-46B7-BDA4-3EAE40C1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2"/>
          <a:stretch/>
        </p:blipFill>
        <p:spPr>
          <a:xfrm>
            <a:off x="-3582" y="2381954"/>
            <a:ext cx="13401466" cy="446581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B780207-6C4B-4640-8654-66880923D671}"/>
              </a:ext>
            </a:extLst>
          </p:cNvPr>
          <p:cNvSpPr/>
          <p:nvPr/>
        </p:nvSpPr>
        <p:spPr>
          <a:xfrm>
            <a:off x="764271" y="2648502"/>
            <a:ext cx="12242046" cy="397066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367A8BA2-A4E0-436B-BB08-4F4993C08CB1}"/>
              </a:ext>
            </a:extLst>
          </p:cNvPr>
          <p:cNvSpPr/>
          <p:nvPr/>
        </p:nvSpPr>
        <p:spPr>
          <a:xfrm>
            <a:off x="6455940" y="2307309"/>
            <a:ext cx="532263" cy="4537045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5FD7E32-A870-4B8C-8F5C-A1030EA2F68B}"/>
              </a:ext>
            </a:extLst>
          </p:cNvPr>
          <p:cNvSpPr txBox="1"/>
          <p:nvPr/>
        </p:nvSpPr>
        <p:spPr>
          <a:xfrm flipH="1">
            <a:off x="7192369" y="43911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1"/>
                </a:solidFill>
              </a:rPr>
              <a:t>Declaración de la clase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C74A719-6AE7-4B53-B0EA-A7C42B690258}"/>
              </a:ext>
            </a:extLst>
          </p:cNvPr>
          <p:cNvCxnSpPr/>
          <p:nvPr/>
        </p:nvCxnSpPr>
        <p:spPr>
          <a:xfrm>
            <a:off x="3869131" y="2580262"/>
            <a:ext cx="123513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847CEE27-B58A-4B3C-8F98-60DFE70E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3" t="40995" r="67775" b="49999"/>
          <a:stretch/>
        </p:blipFill>
        <p:spPr>
          <a:xfrm>
            <a:off x="764271" y="2811441"/>
            <a:ext cx="3548422" cy="617559"/>
          </a:xfrm>
          <a:prstGeom prst="rect">
            <a:avLst/>
          </a:prstGeom>
        </p:spPr>
      </p:pic>
      <p:sp>
        <p:nvSpPr>
          <p:cNvPr id="26" name="Cerrar llave 25">
            <a:extLst>
              <a:ext uri="{FF2B5EF4-FFF2-40B4-BE49-F238E27FC236}">
                <a16:creationId xmlns:a16="http://schemas.microsoft.com/office/drawing/2014/main" id="{1A6E7FAE-65E5-4C86-8456-2CB1C58546A1}"/>
              </a:ext>
            </a:extLst>
          </p:cNvPr>
          <p:cNvSpPr/>
          <p:nvPr/>
        </p:nvSpPr>
        <p:spPr>
          <a:xfrm>
            <a:off x="3350525" y="26647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7981798-1219-4011-8C46-0D76E6C1D010}"/>
              </a:ext>
            </a:extLst>
          </p:cNvPr>
          <p:cNvSpPr txBox="1"/>
          <p:nvPr/>
        </p:nvSpPr>
        <p:spPr>
          <a:xfrm flipH="1">
            <a:off x="4148909" y="29240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5D50"/>
                </a:solidFill>
              </a:rPr>
              <a:t>Atributos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699FCEA-8C26-4EBD-960D-57AE0716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" t="53688" r="63006" b="18607"/>
          <a:stretch/>
        </p:blipFill>
        <p:spPr>
          <a:xfrm>
            <a:off x="764271" y="3668256"/>
            <a:ext cx="4246262" cy="1900032"/>
          </a:xfrm>
          <a:prstGeom prst="rect">
            <a:avLst/>
          </a:prstGeom>
        </p:spPr>
      </p:pic>
      <p:sp>
        <p:nvSpPr>
          <p:cNvPr id="29" name="Cerrar llave 28">
            <a:extLst>
              <a:ext uri="{FF2B5EF4-FFF2-40B4-BE49-F238E27FC236}">
                <a16:creationId xmlns:a16="http://schemas.microsoft.com/office/drawing/2014/main" id="{06EA8927-8650-42EF-A5A6-C6A33528A090}"/>
              </a:ext>
            </a:extLst>
          </p:cNvPr>
          <p:cNvSpPr/>
          <p:nvPr/>
        </p:nvSpPr>
        <p:spPr>
          <a:xfrm>
            <a:off x="4682436" y="3664435"/>
            <a:ext cx="532263" cy="1900031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55AF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18E4B14-A40C-40E5-8CA1-C2C24D6F45CF}"/>
              </a:ext>
            </a:extLst>
          </p:cNvPr>
          <p:cNvSpPr txBox="1"/>
          <p:nvPr/>
        </p:nvSpPr>
        <p:spPr>
          <a:xfrm flipH="1">
            <a:off x="5333758" y="44022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55AFD4"/>
                </a:solidFill>
              </a:rPr>
              <a:t>Constructor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E7AFB1C-B09A-496D-8F90-C4C3A0F1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84793" r="68151" b="3155"/>
          <a:stretch/>
        </p:blipFill>
        <p:spPr>
          <a:xfrm>
            <a:off x="764270" y="5803722"/>
            <a:ext cx="3548423" cy="826542"/>
          </a:xfrm>
          <a:prstGeom prst="rect">
            <a:avLst/>
          </a:prstGeom>
        </p:spPr>
      </p:pic>
      <p:sp>
        <p:nvSpPr>
          <p:cNvPr id="32" name="Cerrar llave 31">
            <a:extLst>
              <a:ext uri="{FF2B5EF4-FFF2-40B4-BE49-F238E27FC236}">
                <a16:creationId xmlns:a16="http://schemas.microsoft.com/office/drawing/2014/main" id="{CF1D3B28-5732-4F5C-AF7B-D5F6EEBC2C8A}"/>
              </a:ext>
            </a:extLst>
          </p:cNvPr>
          <p:cNvSpPr/>
          <p:nvPr/>
        </p:nvSpPr>
        <p:spPr>
          <a:xfrm>
            <a:off x="4054420" y="5803722"/>
            <a:ext cx="532263" cy="658493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83D4931-A196-4D9D-8266-666EB9F4A6CD}"/>
              </a:ext>
            </a:extLst>
          </p:cNvPr>
          <p:cNvSpPr txBox="1"/>
          <p:nvPr/>
        </p:nvSpPr>
        <p:spPr>
          <a:xfrm flipH="1">
            <a:off x="4675930" y="5948302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FF00"/>
                </a:solidFill>
              </a:rPr>
              <a:t>Constructor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AF062D-3886-451E-A9FC-628E0D22E873}"/>
              </a:ext>
            </a:extLst>
          </p:cNvPr>
          <p:cNvCxnSpPr>
            <a:cxnSpLocks/>
          </p:cNvCxnSpPr>
          <p:nvPr/>
        </p:nvCxnSpPr>
        <p:spPr>
          <a:xfrm flipV="1">
            <a:off x="4054420" y="5803722"/>
            <a:ext cx="651322" cy="2905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7CCCE34-4D34-476F-98C9-7DFF34C2C96A}"/>
              </a:ext>
            </a:extLst>
          </p:cNvPr>
          <p:cNvSpPr txBox="1"/>
          <p:nvPr/>
        </p:nvSpPr>
        <p:spPr>
          <a:xfrm flipH="1">
            <a:off x="4699301" y="5551808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Variable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F945B39-9362-4BD7-85CB-D6B03CC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54" y="4070349"/>
            <a:ext cx="1606988" cy="2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/>
      <p:bldP spid="17" grpId="0" animBg="1"/>
      <p:bldP spid="18" grpId="0"/>
      <p:bldP spid="20" grpId="0" animBg="1"/>
      <p:bldP spid="21" grpId="0" animBg="1"/>
      <p:bldP spid="22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6E0D718-C92A-453B-8071-224E6E9A8F93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CF0DFB-0032-43B2-9A85-9A1960A3EB71}"/>
              </a:ext>
            </a:extLst>
          </p:cNvPr>
          <p:cNvSpPr txBox="1"/>
          <p:nvPr/>
        </p:nvSpPr>
        <p:spPr>
          <a:xfrm>
            <a:off x="1951564" y="685516"/>
            <a:ext cx="2001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15120D"/>
                </a:solidFill>
              </a:rPr>
              <a:t>Material</a:t>
            </a:r>
          </a:p>
        </p:txBody>
      </p:sp>
      <p:pic>
        <p:nvPicPr>
          <p:cNvPr id="1026" name="Picture 2" descr="GitHub logo vector (.EPS) | Diseño de logotipos">
            <a:extLst>
              <a:ext uri="{FF2B5EF4-FFF2-40B4-BE49-F238E27FC236}">
                <a16:creationId xmlns:a16="http://schemas.microsoft.com/office/drawing/2014/main" id="{CB82A541-E9CA-466C-A2CD-32F0187E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78" y="1348806"/>
            <a:ext cx="3336234" cy="15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5D30B6-7A4F-4698-9F34-F8C757505EB4}"/>
              </a:ext>
            </a:extLst>
          </p:cNvPr>
          <p:cNvSpPr/>
          <p:nvPr/>
        </p:nvSpPr>
        <p:spPr>
          <a:xfrm>
            <a:off x="1560335" y="3058870"/>
            <a:ext cx="278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https://github.com/CrissUD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6232B3-EE63-43F4-A11F-5BABBFC4CE6A}"/>
              </a:ext>
            </a:extLst>
          </p:cNvPr>
          <p:cNvSpPr txBox="1"/>
          <p:nvPr/>
        </p:nvSpPr>
        <p:spPr>
          <a:xfrm>
            <a:off x="8239376" y="640920"/>
            <a:ext cx="1565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30AC3F"/>
                </a:solidFill>
              </a:rPr>
              <a:t>Iconos</a:t>
            </a:r>
          </a:p>
        </p:txBody>
      </p:sp>
      <p:pic>
        <p:nvPicPr>
          <p:cNvPr id="1028" name="Picture 4" descr="Free Icons by Icons8 - Open Collective">
            <a:extLst>
              <a:ext uri="{FF2B5EF4-FFF2-40B4-BE49-F238E27FC236}">
                <a16:creationId xmlns:a16="http://schemas.microsoft.com/office/drawing/2014/main" id="{23CB0B85-D1A4-423F-9575-2397555C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16" y="1675869"/>
            <a:ext cx="2213320" cy="92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11DAB2-C05F-4DE6-8E10-E7DFD144252B}"/>
              </a:ext>
            </a:extLst>
          </p:cNvPr>
          <p:cNvSpPr/>
          <p:nvPr/>
        </p:nvSpPr>
        <p:spPr>
          <a:xfrm>
            <a:off x="6357826" y="3058869"/>
            <a:ext cx="198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5"/>
              </a:rPr>
              <a:t>https://iconos8.es/</a:t>
            </a:r>
            <a:endParaRPr lang="es-CO" dirty="0"/>
          </a:p>
        </p:txBody>
      </p:sp>
      <p:pic>
        <p:nvPicPr>
          <p:cNvPr id="1030" name="Picture 6" descr="Flaticon - Iconos gratis de logo">
            <a:extLst>
              <a:ext uri="{FF2B5EF4-FFF2-40B4-BE49-F238E27FC236}">
                <a16:creationId xmlns:a16="http://schemas.microsoft.com/office/drawing/2014/main" id="{A789534C-7E9D-44F7-9FF4-355BE346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168" y="1183766"/>
            <a:ext cx="3571624" cy="18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C351C22-02AB-4504-8F27-E258F6BCE040}"/>
              </a:ext>
            </a:extLst>
          </p:cNvPr>
          <p:cNvSpPr/>
          <p:nvPr/>
        </p:nvSpPr>
        <p:spPr>
          <a:xfrm>
            <a:off x="9356465" y="3058869"/>
            <a:ext cx="249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https://www.flaticon.es/</a:t>
            </a:r>
            <a:endParaRPr lang="es-CO" dirty="0"/>
          </a:p>
        </p:txBody>
      </p:sp>
      <p:pic>
        <p:nvPicPr>
          <p:cNvPr id="1032" name="Picture 8" descr="Best Instant Eyedropper Alternatives (2020) - SaaSHub">
            <a:extLst>
              <a:ext uri="{FF2B5EF4-FFF2-40B4-BE49-F238E27FC236}">
                <a16:creationId xmlns:a16="http://schemas.microsoft.com/office/drawing/2014/main" id="{2756BD46-C9EE-44D9-8ADC-6F6FE2B9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4717773"/>
            <a:ext cx="1136374" cy="11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C46500B-635F-4FF4-9FD3-FB6AB6F3EB16}"/>
              </a:ext>
            </a:extLst>
          </p:cNvPr>
          <p:cNvSpPr/>
          <p:nvPr/>
        </p:nvSpPr>
        <p:spPr>
          <a:xfrm>
            <a:off x="1377560" y="6334488"/>
            <a:ext cx="314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9"/>
              </a:rPr>
              <a:t>http://instant-eyedropper.com/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270915-69D0-49A0-B262-3AF62B22D573}"/>
              </a:ext>
            </a:extLst>
          </p:cNvPr>
          <p:cNvSpPr txBox="1"/>
          <p:nvPr/>
        </p:nvSpPr>
        <p:spPr>
          <a:xfrm>
            <a:off x="2078309" y="3475561"/>
            <a:ext cx="2001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009EEF"/>
                </a:solidFill>
              </a:rPr>
              <a:t>Colores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756AA2D-BEAF-4EE2-8C58-51AE73F40328}"/>
              </a:ext>
            </a:extLst>
          </p:cNvPr>
          <p:cNvSpPr txBox="1"/>
          <p:nvPr/>
        </p:nvSpPr>
        <p:spPr>
          <a:xfrm>
            <a:off x="7906502" y="3515323"/>
            <a:ext cx="2899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FFCF3F"/>
                </a:solidFill>
              </a:rPr>
              <a:t>Inspiración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D21B3AC-93A1-4AAF-A039-08F3551EB356}"/>
              </a:ext>
            </a:extLst>
          </p:cNvPr>
          <p:cNvSpPr/>
          <p:nvPr/>
        </p:nvSpPr>
        <p:spPr>
          <a:xfrm>
            <a:off x="7561709" y="4295539"/>
            <a:ext cx="3589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10"/>
              </a:rPr>
              <a:t>https://startbootstrap.com/themes/</a:t>
            </a:r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0A34378-501C-4453-ABA0-8F626F37CFDE}"/>
              </a:ext>
            </a:extLst>
          </p:cNvPr>
          <p:cNvSpPr/>
          <p:nvPr/>
        </p:nvSpPr>
        <p:spPr>
          <a:xfrm>
            <a:off x="6875093" y="4829961"/>
            <a:ext cx="497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1"/>
              </a:rPr>
              <a:t>https://www.youtube.com/channel/UCigNaporFrKIPHiF1FcWfwA/videos</a:t>
            </a:r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C0CB33-6046-4B2A-9FC3-765898B3BFBB}"/>
              </a:ext>
            </a:extLst>
          </p:cNvPr>
          <p:cNvSpPr/>
          <p:nvPr/>
        </p:nvSpPr>
        <p:spPr>
          <a:xfrm>
            <a:off x="6771860" y="5524243"/>
            <a:ext cx="5420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2"/>
              </a:rPr>
              <a:t>https://www.youtube.com/channel/UCJLK4lzsBtGtxr9aj-6Ok8Q/videos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216412B-52DE-410E-8AD7-4359D5EB17C0}"/>
              </a:ext>
            </a:extLst>
          </p:cNvPr>
          <p:cNvSpPr/>
          <p:nvPr/>
        </p:nvSpPr>
        <p:spPr>
          <a:xfrm>
            <a:off x="7001201" y="6211669"/>
            <a:ext cx="4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13"/>
              </a:rPr>
              <a:t>https://www.youtube.com/channel/UCvYqaFp_9gf5SPmNsDcri3A/videos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8" grpId="0"/>
      <p:bldP spid="10" grpId="0"/>
      <p:bldP spid="11" grpId="0"/>
      <p:bldP spid="16" grpId="0"/>
      <p:bldP spid="17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1">
            <a:hlinkClick r:id="" action="ppaction://media"/>
            <a:extLst>
              <a:ext uri="{FF2B5EF4-FFF2-40B4-BE49-F238E27FC236}">
                <a16:creationId xmlns:a16="http://schemas.microsoft.com/office/drawing/2014/main" id="{C82399C8-D486-4675-A10B-80E42F4A6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394759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1F8EA23-CBFB-465A-A2F5-77A603E151CF}"/>
              </a:ext>
            </a:extLst>
          </p:cNvPr>
          <p:cNvSpPr txBox="1"/>
          <p:nvPr/>
        </p:nvSpPr>
        <p:spPr>
          <a:xfrm>
            <a:off x="3263368" y="4542724"/>
            <a:ext cx="5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3194619928 – cfpatinoc@correo.udistrital.edu.co</a:t>
            </a: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509434"/>
            <a:ext cx="437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o de POO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gráfica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gráfica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618275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Gráficos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JPassworldField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JComboBox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JTextArea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JRadioButton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Font, Color,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Jmenu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</a:t>
            </a:r>
            <a:r>
              <a:rPr lang="en-US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SpringLayout</a:t>
            </a:r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</a:t>
            </a:r>
            <a:r>
              <a:rPr lang="en-US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amimaciones</a:t>
            </a:r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4122876" y="20735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0BBD5BF-D623-4595-9179-EEC2765170D1}"/>
              </a:ext>
            </a:extLst>
          </p:cNvPr>
          <p:cNvSpPr/>
          <p:nvPr/>
        </p:nvSpPr>
        <p:spPr>
          <a:xfrm>
            <a:off x="662609" y="2017643"/>
            <a:ext cx="2386841" cy="359134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0DCFF13-66A4-4752-9B7D-BBD74DF42FFD}"/>
              </a:ext>
            </a:extLst>
          </p:cNvPr>
          <p:cNvCxnSpPr>
            <a:cxnSpLocks/>
          </p:cNvCxnSpPr>
          <p:nvPr/>
        </p:nvCxnSpPr>
        <p:spPr>
          <a:xfrm>
            <a:off x="1146249" y="3538330"/>
            <a:ext cx="1368000" cy="0"/>
          </a:xfrm>
          <a:prstGeom prst="line">
            <a:avLst/>
          </a:prstGeom>
          <a:ln w="38100">
            <a:solidFill>
              <a:srgbClr val="FFC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BCBD2A0-F613-4E64-BBCE-1F200DC1C642}"/>
              </a:ext>
            </a:extLst>
          </p:cNvPr>
          <p:cNvCxnSpPr>
            <a:cxnSpLocks/>
          </p:cNvCxnSpPr>
          <p:nvPr/>
        </p:nvCxnSpPr>
        <p:spPr>
          <a:xfrm>
            <a:off x="1172029" y="4015479"/>
            <a:ext cx="1368000" cy="0"/>
          </a:xfrm>
          <a:prstGeom prst="line">
            <a:avLst/>
          </a:prstGeom>
          <a:ln w="38100">
            <a:solidFill>
              <a:srgbClr val="FFC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CAA405D-5456-4477-BC82-708FF55CCF92}"/>
              </a:ext>
            </a:extLst>
          </p:cNvPr>
          <p:cNvSpPr/>
          <p:nvPr/>
        </p:nvSpPr>
        <p:spPr>
          <a:xfrm>
            <a:off x="1172030" y="4585252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BB746BF-7BE2-4E50-BCA0-EE9845900D0B}"/>
              </a:ext>
            </a:extLst>
          </p:cNvPr>
          <p:cNvSpPr/>
          <p:nvPr/>
        </p:nvSpPr>
        <p:spPr>
          <a:xfrm>
            <a:off x="1590985" y="2408574"/>
            <a:ext cx="530087" cy="516831"/>
          </a:xfrm>
          <a:prstGeom prst="ellipse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7384EC-A332-4A24-B856-B95DC75B840C}"/>
              </a:ext>
            </a:extLst>
          </p:cNvPr>
          <p:cNvSpPr txBox="1"/>
          <p:nvPr/>
        </p:nvSpPr>
        <p:spPr>
          <a:xfrm>
            <a:off x="1414240" y="321788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A60E"/>
                </a:solidFill>
              </a:rPr>
              <a:t>usuario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C06E053-8F1A-4CC4-8CB0-3F01F17BF83A}"/>
              </a:ext>
            </a:extLst>
          </p:cNvPr>
          <p:cNvSpPr txBox="1"/>
          <p:nvPr/>
        </p:nvSpPr>
        <p:spPr>
          <a:xfrm>
            <a:off x="1469377" y="36652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A60E"/>
                </a:solidFill>
              </a:rPr>
              <a:t>******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A3751DF-87A5-4400-9E9A-16217F81C202}"/>
              </a:ext>
            </a:extLst>
          </p:cNvPr>
          <p:cNvSpPr txBox="1"/>
          <p:nvPr/>
        </p:nvSpPr>
        <p:spPr>
          <a:xfrm>
            <a:off x="1129043" y="1182827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Login 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8B6D7ED-8D35-45BA-ACB4-3EBF5988ACB9}"/>
              </a:ext>
            </a:extLst>
          </p:cNvPr>
          <p:cNvSpPr/>
          <p:nvPr/>
        </p:nvSpPr>
        <p:spPr>
          <a:xfrm>
            <a:off x="3687670" y="2017643"/>
            <a:ext cx="5532947" cy="359134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3043D4A-094B-4ED9-B2BA-D42EBCDE9E34}"/>
              </a:ext>
            </a:extLst>
          </p:cNvPr>
          <p:cNvSpPr/>
          <p:nvPr/>
        </p:nvSpPr>
        <p:spPr>
          <a:xfrm>
            <a:off x="3687671" y="2057570"/>
            <a:ext cx="1941607" cy="3591340"/>
          </a:xfrm>
          <a:prstGeom prst="roundRect">
            <a:avLst>
              <a:gd name="adj" fmla="val 3031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9920616-0C15-4C9B-BA9F-6492EDE062D8}"/>
              </a:ext>
            </a:extLst>
          </p:cNvPr>
          <p:cNvSpPr/>
          <p:nvPr/>
        </p:nvSpPr>
        <p:spPr>
          <a:xfrm>
            <a:off x="5576270" y="2044147"/>
            <a:ext cx="3591339" cy="707886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D494928-CE5E-405E-BFD6-7135822DD1E8}"/>
              </a:ext>
            </a:extLst>
          </p:cNvPr>
          <p:cNvSpPr/>
          <p:nvPr/>
        </p:nvSpPr>
        <p:spPr>
          <a:xfrm>
            <a:off x="5748548" y="2833757"/>
            <a:ext cx="3472069" cy="2801730"/>
          </a:xfrm>
          <a:prstGeom prst="roundRect">
            <a:avLst>
              <a:gd name="adj" fmla="val 2682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47BB903-C90F-4A20-93E2-896C91624DE6}"/>
              </a:ext>
            </a:extLst>
          </p:cNvPr>
          <p:cNvSpPr txBox="1"/>
          <p:nvPr/>
        </p:nvSpPr>
        <p:spPr>
          <a:xfrm>
            <a:off x="4791444" y="1182827"/>
            <a:ext cx="332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Vista Principal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B64BB8E-F7B4-4F24-B07C-E3CC818A235C}"/>
              </a:ext>
            </a:extLst>
          </p:cNvPr>
          <p:cNvSpPr/>
          <p:nvPr/>
        </p:nvSpPr>
        <p:spPr>
          <a:xfrm>
            <a:off x="9892302" y="1984683"/>
            <a:ext cx="1941607" cy="3591340"/>
          </a:xfrm>
          <a:prstGeom prst="roundRect">
            <a:avLst>
              <a:gd name="adj" fmla="val 3031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EE472DC-A5E7-44FB-B407-169E147170DF}"/>
              </a:ext>
            </a:extLst>
          </p:cNvPr>
          <p:cNvSpPr/>
          <p:nvPr/>
        </p:nvSpPr>
        <p:spPr>
          <a:xfrm>
            <a:off x="10179105" y="2634974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53A5542-CAB3-4186-B524-898E20AE1494}"/>
              </a:ext>
            </a:extLst>
          </p:cNvPr>
          <p:cNvSpPr/>
          <p:nvPr/>
        </p:nvSpPr>
        <p:spPr>
          <a:xfrm>
            <a:off x="10196100" y="3290953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6C2A6CB-2964-40DA-9692-FA004CFEA3F8}"/>
              </a:ext>
            </a:extLst>
          </p:cNvPr>
          <p:cNvSpPr/>
          <p:nvPr/>
        </p:nvSpPr>
        <p:spPr>
          <a:xfrm>
            <a:off x="10196100" y="3946932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624CF4-378E-4162-BF42-E44AE793703E}"/>
              </a:ext>
            </a:extLst>
          </p:cNvPr>
          <p:cNvSpPr/>
          <p:nvPr/>
        </p:nvSpPr>
        <p:spPr>
          <a:xfrm>
            <a:off x="10196100" y="4662086"/>
            <a:ext cx="1368000" cy="384305"/>
          </a:xfrm>
          <a:prstGeom prst="roundRect">
            <a:avLst/>
          </a:prstGeom>
          <a:solidFill>
            <a:srgbClr val="FFCF3F"/>
          </a:solidFill>
          <a:ln>
            <a:solidFill>
              <a:srgbClr val="FF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404C322-497C-4756-833B-526F7D44092F}"/>
              </a:ext>
            </a:extLst>
          </p:cNvPr>
          <p:cNvSpPr txBox="1"/>
          <p:nvPr/>
        </p:nvSpPr>
        <p:spPr>
          <a:xfrm>
            <a:off x="9423079" y="1182827"/>
            <a:ext cx="2645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A60E"/>
                </a:solidFill>
              </a:rPr>
              <a:t>Navegación</a:t>
            </a:r>
          </a:p>
        </p:txBody>
      </p:sp>
    </p:spTree>
    <p:extLst>
      <p:ext uri="{BB962C8B-B14F-4D97-AF65-F5344CB8AC3E}">
        <p14:creationId xmlns:p14="http://schemas.microsoft.com/office/powerpoint/2010/main" val="1617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1143</Words>
  <Application>Microsoft Office PowerPoint</Application>
  <PresentationFormat>Panorámica</PresentationFormat>
  <Paragraphs>381</Paragraphs>
  <Slides>29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110</cp:revision>
  <dcterms:created xsi:type="dcterms:W3CDTF">2019-05-20T15:16:14Z</dcterms:created>
  <dcterms:modified xsi:type="dcterms:W3CDTF">2020-05-04T13:09:38Z</dcterms:modified>
</cp:coreProperties>
</file>